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4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2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8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8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9F120-6592-483E-B292-120C5F93A1D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5F4A8-ABD5-4CBB-80C1-F6C9ED85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90346A-C211-4319-8A47-BD61ADB00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82D552-5B66-4387-A6B0-BA09EE22F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Unmasking Education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3D3B6D1-16C3-4881-87F8-51D2D243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LOTR September 16 Luncheon</a:t>
            </a:r>
          </a:p>
        </p:txBody>
      </p:sp>
    </p:spTree>
    <p:extLst>
      <p:ext uri="{BB962C8B-B14F-4D97-AF65-F5344CB8AC3E}">
        <p14:creationId xmlns:p14="http://schemas.microsoft.com/office/powerpoint/2010/main" val="3556608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ztHD8A">
            <a:extLst>
              <a:ext uri="{FF2B5EF4-FFF2-40B4-BE49-F238E27FC236}">
                <a16:creationId xmlns:a16="http://schemas.microsoft.com/office/drawing/2014/main" id="{4ED81FA2-7696-47E2-AAA8-5FE411256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2" y="1114664"/>
            <a:ext cx="7276212" cy="48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24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SY0uag">
            <a:extLst>
              <a:ext uri="{FF2B5EF4-FFF2-40B4-BE49-F238E27FC236}">
                <a16:creationId xmlns:a16="http://schemas.microsoft.com/office/drawing/2014/main" id="{99B1A0DE-2B54-494D-BFF0-41310C9C6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5" y="857250"/>
            <a:ext cx="7317397" cy="487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p47KhBQ">
            <a:extLst>
              <a:ext uri="{FF2B5EF4-FFF2-40B4-BE49-F238E27FC236}">
                <a16:creationId xmlns:a16="http://schemas.microsoft.com/office/drawing/2014/main" id="{B2652229-D282-44AB-AA8C-AF68C3607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64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s6VtDwQ">
            <a:extLst>
              <a:ext uri="{FF2B5EF4-FFF2-40B4-BE49-F238E27FC236}">
                <a16:creationId xmlns:a16="http://schemas.microsoft.com/office/drawing/2014/main" id="{05637311-F188-484E-9A3F-D8197AC30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3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50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dElxWxw">
            <a:extLst>
              <a:ext uri="{FF2B5EF4-FFF2-40B4-BE49-F238E27FC236}">
                <a16:creationId xmlns:a16="http://schemas.microsoft.com/office/drawing/2014/main" id="{FBB1E001-1314-46AA-926D-62AC91DE4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JPufLvQ">
            <a:extLst>
              <a:ext uri="{FF2B5EF4-FFF2-40B4-BE49-F238E27FC236}">
                <a16:creationId xmlns:a16="http://schemas.microsoft.com/office/drawing/2014/main" id="{E731EF29-1C4E-426D-A523-E1F3B34F1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5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vBUbKTw">
            <a:extLst>
              <a:ext uri="{FF2B5EF4-FFF2-40B4-BE49-F238E27FC236}">
                <a16:creationId xmlns:a16="http://schemas.microsoft.com/office/drawing/2014/main" id="{75C1878F-6B6F-429A-AB93-5785A5BFD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8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OJ4i9w">
            <a:extLst>
              <a:ext uri="{FF2B5EF4-FFF2-40B4-BE49-F238E27FC236}">
                <a16:creationId xmlns:a16="http://schemas.microsoft.com/office/drawing/2014/main" id="{5A3F354F-3479-4C01-B893-D89B53E11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8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Ko8gc3w">
            <a:extLst>
              <a:ext uri="{FF2B5EF4-FFF2-40B4-BE49-F238E27FC236}">
                <a16:creationId xmlns:a16="http://schemas.microsoft.com/office/drawing/2014/main" id="{F16F0E89-906A-4FB4-8120-065D76233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0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NjeIK_w">
            <a:extLst>
              <a:ext uri="{FF2B5EF4-FFF2-40B4-BE49-F238E27FC236}">
                <a16:creationId xmlns:a16="http://schemas.microsoft.com/office/drawing/2014/main" id="{E77E8927-8F3F-4687-A9EE-762C4F927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50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QGxoqqA">
            <a:extLst>
              <a:ext uri="{FF2B5EF4-FFF2-40B4-BE49-F238E27FC236}">
                <a16:creationId xmlns:a16="http://schemas.microsoft.com/office/drawing/2014/main" id="{96740905-2A9B-48C5-BA8F-3A5997F891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-3"/>
          <a:stretch/>
        </p:blipFill>
        <p:spPr>
          <a:xfrm>
            <a:off x="1083588" y="897014"/>
            <a:ext cx="7315200" cy="487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2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qXlbgg">
            <a:extLst>
              <a:ext uri="{FF2B5EF4-FFF2-40B4-BE49-F238E27FC236}">
                <a16:creationId xmlns:a16="http://schemas.microsoft.com/office/drawing/2014/main" id="{CB5D595E-4745-4697-8B97-8A570C5BD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3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282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AdwebuA">
            <a:extLst>
              <a:ext uri="{FF2B5EF4-FFF2-40B4-BE49-F238E27FC236}">
                <a16:creationId xmlns:a16="http://schemas.microsoft.com/office/drawing/2014/main" id="{5617644A-E7E6-4F09-ACEE-D8B823489B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6173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Xnq2OcA">
            <a:extLst>
              <a:ext uri="{FF2B5EF4-FFF2-40B4-BE49-F238E27FC236}">
                <a16:creationId xmlns:a16="http://schemas.microsoft.com/office/drawing/2014/main" id="{9F39D1CB-4A56-4A89-A1BE-6DE7B585CA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762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xQbMbNw">
            <a:extLst>
              <a:ext uri="{FF2B5EF4-FFF2-40B4-BE49-F238E27FC236}">
                <a16:creationId xmlns:a16="http://schemas.microsoft.com/office/drawing/2014/main" id="{D3C36518-2FB1-4C5B-95FF-8ECEBD172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75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pq8U1Q">
            <a:extLst>
              <a:ext uri="{FF2B5EF4-FFF2-40B4-BE49-F238E27FC236}">
                <a16:creationId xmlns:a16="http://schemas.microsoft.com/office/drawing/2014/main" id="{A76C7AF6-E3FF-42AE-84F3-C132C91CA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20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0G8m92Q">
            <a:extLst>
              <a:ext uri="{FF2B5EF4-FFF2-40B4-BE49-F238E27FC236}">
                <a16:creationId xmlns:a16="http://schemas.microsoft.com/office/drawing/2014/main" id="{34ED758C-E74F-4278-A425-12582F523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6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A577002-B314-4964-B8B6-EC3A73BF3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5" y="834600"/>
            <a:ext cx="7310117" cy="487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35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PLuxUpQ">
            <a:extLst>
              <a:ext uri="{FF2B5EF4-FFF2-40B4-BE49-F238E27FC236}">
                <a16:creationId xmlns:a16="http://schemas.microsoft.com/office/drawing/2014/main" id="{863C0A85-A883-40FD-8832-54A39532903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3113" y="884051"/>
            <a:ext cx="7317774" cy="487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52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AbPoeQ">
            <a:extLst>
              <a:ext uri="{FF2B5EF4-FFF2-40B4-BE49-F238E27FC236}">
                <a16:creationId xmlns:a16="http://schemas.microsoft.com/office/drawing/2014/main" id="{E2A9F0D4-5F9B-4023-8803-BC93C4E4D5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3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561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vEDC4g">
            <a:extLst>
              <a:ext uri="{FF2B5EF4-FFF2-40B4-BE49-F238E27FC236}">
                <a16:creationId xmlns:a16="http://schemas.microsoft.com/office/drawing/2014/main" id="{4CF0E486-59DC-4ABC-8304-712B972D5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56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A937A779-4D59-49B6-94AA-2564D3FEA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" y="992124"/>
            <a:ext cx="7310628" cy="487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7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J-LqEWw">
            <a:extLst>
              <a:ext uri="{FF2B5EF4-FFF2-40B4-BE49-F238E27FC236}">
                <a16:creationId xmlns:a16="http://schemas.microsoft.com/office/drawing/2014/main" id="{297B4595-95C5-4F6C-9E0F-026ED35536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4" y="748876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938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2dNZZ8g">
            <a:extLst>
              <a:ext uri="{FF2B5EF4-FFF2-40B4-BE49-F238E27FC236}">
                <a16:creationId xmlns:a16="http://schemas.microsoft.com/office/drawing/2014/main" id="{9EAE66AA-C00F-4A2A-8537-10BDC444E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8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271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AUctlA">
            <a:extLst>
              <a:ext uri="{FF2B5EF4-FFF2-40B4-BE49-F238E27FC236}">
                <a16:creationId xmlns:a16="http://schemas.microsoft.com/office/drawing/2014/main" id="{51B0AA11-BFDF-4FF2-BAC2-832357B9D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" y="857250"/>
            <a:ext cx="77223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09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6</Words>
  <Application>Microsoft Office PowerPoint</Application>
  <PresentationFormat>On-screen Show (4:3)</PresentationFormat>
  <Paragraphs>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Unmasking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LOTR September 16 Luncheon</dc:title>
  <dc:creator>Lorraine Boice</dc:creator>
  <cp:lastModifiedBy>Lorraine Boice</cp:lastModifiedBy>
  <cp:revision>5</cp:revision>
  <dcterms:created xsi:type="dcterms:W3CDTF">2021-09-22T14:59:09Z</dcterms:created>
  <dcterms:modified xsi:type="dcterms:W3CDTF">2021-09-24T19:21:56Z</dcterms:modified>
</cp:coreProperties>
</file>